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0" r:id="rId3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7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9ABABCE-C56F-49AD-B8EA-D7741C3951BA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8EF100-9A46-4E09-93C5-5419FBC350FC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51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ABD3A-2F6A-46E2-8F91-1040230E887C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36C7AF-0553-4AEF-9710-BD3C027F1C23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971AC-C2F3-4406-8F2F-1FD7386C4782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132CD-0857-4617-AF2A-2C5480DF6D0F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DB813-EEB9-4192-A284-1C6331CB24E3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2C80D-61A3-4D52-834C-1C8102C224EF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96827-D751-4A84-A8B3-836CC89D5B65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3798C-11C4-4F48-983F-3A54F2DF0BCA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9BB672-4369-4F0F-93AC-E99083885D12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B4D1AE-8983-4E67-B546-4EB1411584AF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9C7E0-3741-49F8-8B72-6D44DD0EB9B2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F99440F-89F7-40C3-90F7-2E632301E912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63" y="1571625"/>
            <a:ext cx="5286375" cy="36623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PB&amp;C milkshake contains peanut butter, chocolate and ice-cream.</a:t>
            </a:r>
          </a:p>
          <a:p>
            <a:pPr>
              <a:defRPr/>
            </a:pPr>
            <a:endParaRPr lang="en-GB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defRPr/>
            </a:pPr>
            <a:r>
              <a:rPr lang="en-GB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It has been labelled </a:t>
            </a:r>
            <a:r>
              <a:rPr lang="en-GB" sz="28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‘America’s worst drink’</a:t>
            </a:r>
          </a:p>
          <a:p>
            <a:pPr>
              <a:defRPr/>
            </a:pPr>
            <a:endParaRPr lang="en-GB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defRPr/>
            </a:pPr>
            <a:r>
              <a:rPr lang="en-GB" sz="3600" b="1" dirty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Why?</a:t>
            </a:r>
          </a:p>
        </p:txBody>
      </p:sp>
      <p:pic>
        <p:nvPicPr>
          <p:cNvPr id="2051" name="Picture 4" descr="C:\Users\Gemma\AppData\Local\Microsoft\Windows\Temporary Internet Files\Content.IE5\LCAGSPM7\MC90008935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0" y="1214438"/>
            <a:ext cx="4249738" cy="404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429520" y="0"/>
            <a:ext cx="1714480" cy="3385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en-GB" sz="1600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KS3 starter</a:t>
            </a:r>
            <a:endParaRPr lang="en-GB" sz="16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7"/>
          <p:cNvSpPr txBox="1">
            <a:spLocks noChangeArrowheads="1"/>
          </p:cNvSpPr>
          <p:nvPr/>
        </p:nvSpPr>
        <p:spPr bwMode="auto">
          <a:xfrm>
            <a:off x="285750" y="714375"/>
            <a:ext cx="521493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4000"/>
              </a:lnSpc>
            </a:pPr>
            <a:r>
              <a:rPr lang="en-GB" sz="2400">
                <a:latin typeface="Verdana" pitchFamily="34" charset="0"/>
              </a:rPr>
              <a:t>Nutritional Information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29520" y="0"/>
            <a:ext cx="1714480" cy="3385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en-GB" sz="1600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KS3 Activity</a:t>
            </a:r>
            <a:endParaRPr lang="en-GB" sz="16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078" name="TextBox 7"/>
          <p:cNvSpPr txBox="1">
            <a:spLocks noChangeArrowheads="1"/>
          </p:cNvSpPr>
          <p:nvPr/>
        </p:nvSpPr>
        <p:spPr bwMode="auto">
          <a:xfrm>
            <a:off x="0" y="6572250"/>
            <a:ext cx="42862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>
                <a:latin typeface="Calibri" pitchFamily="34" charset="0"/>
              </a:rPr>
              <a:t>© Snapshot Science, 2010</a:t>
            </a:r>
          </a:p>
        </p:txBody>
      </p:sp>
      <p:sp>
        <p:nvSpPr>
          <p:cNvPr id="3079" name="TextBox 10"/>
          <p:cNvSpPr txBox="1">
            <a:spLocks noChangeArrowheads="1"/>
          </p:cNvSpPr>
          <p:nvPr/>
        </p:nvSpPr>
        <p:spPr bwMode="auto">
          <a:xfrm>
            <a:off x="357188" y="4572000"/>
            <a:ext cx="835818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0363" indent="-360363">
              <a:buFont typeface="Arial" charset="0"/>
              <a:buAutoNum type="arabicPeriod"/>
            </a:pPr>
            <a:r>
              <a:rPr lang="en-GB" sz="1600">
                <a:solidFill>
                  <a:srgbClr val="002060"/>
                </a:solidFill>
                <a:latin typeface="Verdana" pitchFamily="34" charset="0"/>
              </a:rPr>
              <a:t>Max says that drinking PB&amp;C milkshakes are bad for you.  Why does he think this?</a:t>
            </a:r>
          </a:p>
          <a:p>
            <a:pPr marL="360363" indent="-360363">
              <a:buFont typeface="Arial" charset="0"/>
              <a:buAutoNum type="arabicPeriod"/>
            </a:pPr>
            <a:r>
              <a:rPr lang="en-GB" sz="1600">
                <a:solidFill>
                  <a:srgbClr val="002060"/>
                </a:solidFill>
                <a:latin typeface="Verdana" pitchFamily="34" charset="0"/>
              </a:rPr>
              <a:t>What health problems could develop if you drink too many?</a:t>
            </a:r>
          </a:p>
          <a:p>
            <a:pPr marL="360363" indent="-360363">
              <a:buFont typeface="Arial" charset="0"/>
              <a:buAutoNum type="arabicPeriod"/>
            </a:pPr>
            <a:r>
              <a:rPr lang="en-GB" sz="1600">
                <a:solidFill>
                  <a:srgbClr val="002060"/>
                </a:solidFill>
                <a:latin typeface="Verdana" pitchFamily="34" charset="0"/>
              </a:rPr>
              <a:t>Sophie thinks that there are some benefits in drinking them.  Why does she think this?</a:t>
            </a:r>
          </a:p>
          <a:p>
            <a:pPr marL="360363" indent="-360363">
              <a:buFont typeface="Arial" charset="0"/>
              <a:buAutoNum type="arabicPeriod"/>
            </a:pPr>
            <a:r>
              <a:rPr lang="en-GB" sz="1600">
                <a:solidFill>
                  <a:srgbClr val="002060"/>
                </a:solidFill>
                <a:latin typeface="Verdana" pitchFamily="34" charset="0"/>
              </a:rPr>
              <a:t>Discuss:  Do you think that this drink should be banned?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14313" y="1357313"/>
          <a:ext cx="8715440" cy="200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0136"/>
                <a:gridCol w="1357322"/>
                <a:gridCol w="1071570"/>
                <a:gridCol w="928692"/>
                <a:gridCol w="1785952"/>
                <a:gridCol w="714380"/>
                <a:gridCol w="785818"/>
                <a:gridCol w="107157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Calories</a:t>
                      </a:r>
                      <a:endParaRPr lang="en-GB" sz="1400" dirty="0">
                        <a:solidFill>
                          <a:schemeClr val="bg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Total fat (g)</a:t>
                      </a:r>
                      <a:endParaRPr lang="en-GB" sz="1400" dirty="0">
                        <a:solidFill>
                          <a:schemeClr val="bg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Sodium</a:t>
                      </a:r>
                      <a:r>
                        <a:rPr lang="en-GB" sz="140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(g)</a:t>
                      </a:r>
                      <a:endParaRPr lang="en-GB" sz="1400" dirty="0">
                        <a:solidFill>
                          <a:schemeClr val="bg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Total carbohydrate (g)</a:t>
                      </a:r>
                      <a:endParaRPr lang="en-GB" sz="1400" dirty="0">
                        <a:solidFill>
                          <a:schemeClr val="bg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Sugar (g)</a:t>
                      </a:r>
                      <a:endParaRPr lang="en-GB" sz="1400" dirty="0">
                        <a:solidFill>
                          <a:schemeClr val="bg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Fibre (g)</a:t>
                      </a:r>
                      <a:endParaRPr lang="en-GB" sz="1400" dirty="0">
                        <a:solidFill>
                          <a:schemeClr val="bg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Protein (g)</a:t>
                      </a:r>
                      <a:endParaRPr lang="en-GB" sz="1400" dirty="0">
                        <a:solidFill>
                          <a:schemeClr val="bg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PB&amp;C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2010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131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0.88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177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153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46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 gridSpan="8"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Recommended daily amount (RDA)  for a teenager (11-14)</a:t>
                      </a:r>
                      <a:endParaRPr lang="en-GB" sz="1400" dirty="0">
                        <a:solidFill>
                          <a:schemeClr val="bg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Girls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1845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70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2.4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230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90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28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Boys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2220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85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2.4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275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100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</a:t>
                      </a:r>
                      <a:endParaRPr lang="en-GB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136" name="TextBox 11"/>
          <p:cNvSpPr txBox="1">
            <a:spLocks noChangeArrowheads="1"/>
          </p:cNvSpPr>
          <p:nvPr/>
        </p:nvSpPr>
        <p:spPr bwMode="auto">
          <a:xfrm>
            <a:off x="214313" y="3429000"/>
            <a:ext cx="8572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>
                <a:latin typeface="Verdana" pitchFamily="34" charset="0"/>
              </a:rPr>
              <a:t>The PB&amp;C also contains:</a:t>
            </a:r>
          </a:p>
          <a:p>
            <a:r>
              <a:rPr lang="en-GB" sz="1400">
                <a:latin typeface="Verdana" pitchFamily="34" charset="0"/>
              </a:rPr>
              <a:t>Vitamin A (70% RDA)    Vitamin C (10% RDA)    Calcium (100% RDA)     Iron (20% RDA)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</TotalTime>
  <Words>185</Words>
  <Application>Microsoft Office PowerPoint</Application>
  <PresentationFormat>Presentación en pantalla (4:3)</PresentationFormat>
  <Paragraphs>48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Verdana</vt:lpstr>
      <vt:lpstr>Calibri</vt:lpstr>
      <vt:lpstr>Default Design</vt:lpstr>
      <vt:lpstr>Diapositiva 1</vt:lpstr>
      <vt:lpstr>Diapositiva 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Gemma</dc:creator>
  <cp:lastModifiedBy>Admin</cp:lastModifiedBy>
  <cp:revision>30</cp:revision>
  <dcterms:created xsi:type="dcterms:W3CDTF">2008-04-22T18:35:38Z</dcterms:created>
  <dcterms:modified xsi:type="dcterms:W3CDTF">2012-03-04T22:54:39Z</dcterms:modified>
</cp:coreProperties>
</file>